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098009" ContentType="image/png"/>
  <Default Extension="928884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9523545091.80098009"/>
  <Relationship Id="rId3" Type="http://schemas.openxmlformats.org/officeDocument/2006/relationships/image" Target="../media/logo_673a9952421c502.928884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62425"/>
          <a:chOff x="9525" y="9525"/>
          <a:chExt cx="9229725" cy="4162425"/>
        </a:xfrm>
      </p:grpSpPr>
      <p:pic>
        <p:nvPicPr>
          <p:cNvPr id="1" name="Pacing-induced Cardiomyopathy Definitions and Incidences" descr="Pacing-induced Cardiomyopathy Definitions and Inciden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00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zner J, Jurak P, Linkova H, Smisek R, Curila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ing-induced Cardiomyopathy Definitions and Inciden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2024-11-18T01:33:06Z</dcterms:created>
  <dcterms:modified xsi:type="dcterms:W3CDTF">2024-11-18T01:33:06Z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