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876516" ContentType="image/png"/>
  <Default Extension="289203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04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bb5010d361.21876516"/>
  <Relationship Id="rId3" Type="http://schemas.openxmlformats.org/officeDocument/2006/relationships/image" Target="../media/logo_673a9bb516efc92.289203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86400"/>
          <a:chOff x="9525" y="9525"/>
          <a:chExt cx="9229725" cy="5486400"/>
        </a:xfrm>
      </p:grpSpPr>
      <p:pic>
        <p:nvPicPr>
          <p:cNvPr id="1" name="Schematic Demonstration of Different Tools for Non-invasive Assessment of Ventricular Electrical Dyssynchrony" descr="Schematic Demonstration of Different Tools for Non-invasive Assessment of Ventricular Electrical Dyssynchron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24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zner J, Jurak P, Linkova H, Smisek R, Curila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Demonstration of Different Tools for Non-invasive Assessment of Ventricular Electrical Dyssynchron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2024-11-18T01:43:17Z</dcterms:created>
  <dcterms:modified xsi:type="dcterms:W3CDTF">2024-11-18T01:43:17Z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