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764189" ContentType="image/png"/>
  <Default Extension="549797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7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e40e7b3221.04764189"/>
  <Relationship Id="rId3" Type="http://schemas.openxmlformats.org/officeDocument/2006/relationships/image" Target="../media/logo_673a8e410811e62.549797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Ultra-high-frequency ECG Map in Right Ventricular Septal Pacing" descr="Ultra-high-frequency ECG Map in Right Ventricular Septal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zner J, Jurak P, Linkova H, Smisek R, Curil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ltra-high-frequency ECG Map in Right Ventricular Septal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2024-11-18T00:45:53Z</dcterms:created>
  <dcterms:modified xsi:type="dcterms:W3CDTF">2024-11-18T00:45:53Z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