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098923" ContentType="image/png"/>
  <Default Extension="823270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b8deacd51.30098923"/>
  <Relationship Id="rId3" Type="http://schemas.openxmlformats.org/officeDocument/2006/relationships/image" Target="../media/logo_673a80b90a77e72.823270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Comparison of the Non-invasive Dyssynchrony Assessment Tools" descr="Comparison of the Non-invasive Dyssynchrony Assessment To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zner J, Jurak P, Linkova H, Smisek R, Curil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the Non-invasive Dyssynchrony Assessment To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2024-11-17T23:48:09Z</dcterms:created>
  <dcterms:modified xsi:type="dcterms:W3CDTF">2024-11-17T23:48:09Z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