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098923" ContentType="image/png"/>
  <Default Extension="823270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5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0b8deacd51.30098923"/>
  <Relationship Id="rId3" Type="http://schemas.openxmlformats.org/officeDocument/2006/relationships/image" Target="../media/logo_673a80b90a77e72.823270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67150"/>
          <a:chOff x="9525" y="9525"/>
          <a:chExt cx="9229725" cy="3867150"/>
        </a:xfrm>
      </p:grpSpPr>
      <p:pic>
        <p:nvPicPr>
          <p:cNvPr id="1" name="Comparison of the Non-invasive Dyssynchrony Assessment Tools" descr="Comparison of the Non-invasive Dyssynchrony Assessment Too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05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zner J, Jurak P, Linkova H, Smisek R, Curil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the Non-invasive Dyssynchrony Assessment Too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2024-11-17T23:48:09Z</dcterms:created>
  <dcterms:modified xsi:type="dcterms:W3CDTF">2024-11-17T23:48:09Z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