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569990" ContentType="image/png"/>
  <Default Extension="860376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fb543b7041.36569990"/>
  <Relationship Id="rId3" Type="http://schemas.openxmlformats.org/officeDocument/2006/relationships/image" Target="../media/logo_673a7fb55f4ef82.860376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Pacing Locations and Representative Ultra-high-frequency ECG Maps for Pacing Sites" descr="Pacing Locations and Representative Ultra-high-frequency ECG Maps for Pacing Si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zner J, Jurak P, Linkova H, Smisek R, Curil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 Locations and Representative Ultra-high-frequency ECG Maps for Pacing Si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2024-11-17T23:43:49Z</dcterms:created>
  <dcterms:modified xsi:type="dcterms:W3CDTF">2024-11-17T23:43:49Z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