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6569990" ContentType="image/png"/>
  <Default Extension="8603766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33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7fb543b7041.36569990"/>
  <Relationship Id="rId3" Type="http://schemas.openxmlformats.org/officeDocument/2006/relationships/image" Target="../media/logo_673a7fb55f4ef82.8603766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81525"/>
          <a:chOff x="9525" y="9525"/>
          <a:chExt cx="9229725" cy="4581525"/>
        </a:xfrm>
      </p:grpSpPr>
      <p:pic>
        <p:nvPicPr>
          <p:cNvPr id="1" name="Pacing Locations and Representative Ultra-high-frequency ECG Maps for Pacing Sites" descr="Pacing Locations and Representative Ultra-high-frequency ECG Maps for Pacing Sit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819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zner J, Jurak P, Linkova H, Smisek R, Curila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cing Locations and Representative Ultra-high-frequency ECG Maps for Pacing Sit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1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0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2024-11-17T23:43:49Z</dcterms:created>
  <dcterms:modified xsi:type="dcterms:W3CDTF">2024-11-17T23:43:49Z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