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259918" ContentType="image/png"/>
  <Default Extension="485459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7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340ac3941.16259918"/>
  <Relationship Id="rId3" Type="http://schemas.openxmlformats.org/officeDocument/2006/relationships/image" Target="../media/logo_673a8d3427cc392.485459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Ultra-high-frequency ECG Maps and Left Ventricular Lateral Wall Delay with Right Ventricular Apical and Right Ventricular Septal Pacing" descr="Ultra-high-frequency ECG Maps and Left Ventricular Lateral Wall Delay with Right Ventricular Apical and Right Ventricular Septal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4342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-high-frequency ECG Maps and Left Ventricular Lateral Wall Delay with Right Ventricular Apical and Right Ventricular Septal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2024-11-18T00:41:24Z</dcterms:created>
  <dcterms:modified xsi:type="dcterms:W3CDTF">2024-11-18T00:41:24Z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