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259918" ContentType="image/png"/>
  <Default Extension="485459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7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d340ac3941.16259918"/>
  <Relationship Id="rId3" Type="http://schemas.openxmlformats.org/officeDocument/2006/relationships/image" Target="../media/logo_673a8d3427cc392.485459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81750"/>
          <a:chOff x="9525" y="9525"/>
          <a:chExt cx="9229725" cy="6381750"/>
        </a:xfrm>
      </p:grpSpPr>
      <p:pic>
        <p:nvPicPr>
          <p:cNvPr id="1" name="Ultra-high-frequency ECG Maps and Left Ventricular Lateral Wall Delay with Right Ventricular Apical and Right Ventricular Septal Pacing" descr="Ultra-high-frequency ECG Maps and Left Ventricular Lateral Wall Delay with Right Ventricular Apical and Right Ventricular Septal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43425" cy="5514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zner J, Jurak P, Linkova H, Smisek R, Curila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ltra-high-frequency ECG Maps and Left Ventricular Lateral Wall Delay with Right Ventricular Apical and Right Ventricular Septal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2024-11-18T00:41:24Z</dcterms:created>
  <dcterms:modified xsi:type="dcterms:W3CDTF">2024-11-18T00:41:24Z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