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446613" ContentType="image/png"/>
  <Default Extension="883245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22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ba0d87be51.48446613"/>
  <Relationship Id="rId3" Type="http://schemas.openxmlformats.org/officeDocument/2006/relationships/image" Target="../media/logo_673a7ba0f14ed92.883245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History and Investigation in the NSTEMI/ Unstable Angina or STEMI Cohorts" descr="History and Investigation in the NSTEMI/ Unstable Angina or STEMI Cohor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3076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n Ahmad WA, Benit E, Legrand VM, Yahya AF, Cheem Tan H, Rifqi S, Abdul Kader MAS, Pironi B, de Winter RJ, Tam CCF, Ligtenberg E, DeLuca G, Suryapranat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story and Investigation in the NSTEMI/ Unstable Angina or STEMI Cohor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2024-11-17T23:26:24Z</dcterms:created>
  <dcterms:modified xsi:type="dcterms:W3CDTF">2024-11-17T23:26:24Z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