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396316" ContentType="image/png"/>
  <Default Extension="732137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8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d96492cc21.61396316"/>
  <Relationship Id="rId3" Type="http://schemas.openxmlformats.org/officeDocument/2006/relationships/image" Target="../media/logo_673a8d9662e2012.732137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Procedures in the NSTEMI/ Unstable Angina and STEMI Cohorts" descr="Procedures in the NSTEMI/ Unstable Angina and STEMI Cohor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3524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n Ahmad WA, Benit E, Legrand VM, Yahya AF, Cheem Tan H, Rifqi S, Abdul Kader MAS, Pironi B, de Winter RJ, Tam CCF, Ligtenberg E, DeLuca G, Suryaprana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cedures in the NSTEMI/ Unstable Angina and STEMI Cohor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2024-11-18T00:43:02Z</dcterms:created>
  <dcterms:modified xsi:type="dcterms:W3CDTF">2024-11-18T00:43:02Z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