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86660" ContentType="image/png"/>
  <Default Extension="00386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b6da0f0a61.83386660"/>
  <Relationship Id="rId3" Type="http://schemas.openxmlformats.org/officeDocument/2006/relationships/image" Target="../media/logo_673a8b6db8caf02.00386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Discharge and Primary Endpoint Outcomes in the NSTEMI/Unstable Angina and STEMI Cohorts" descr="Discharge and Primary Endpoint Outcomes in the NSTEMI/Unstable Angina and STEMI Coh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667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n Ahmad WA, Benit E, Legrand VM, Yahya AF, Cheem Tan H, Rifqi S, Abdul Kader MAS, Pironi B, de Winter RJ, Tam CCF, Ligtenberg E, DeLuca G, Suryaprana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charge and Primary Endpoint Outcomes in the NSTEMI/Unstable Angina and STEMI Coh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2024-11-18T00:33:49Z</dcterms:created>
  <dcterms:modified xsi:type="dcterms:W3CDTF">2024-11-18T00:33:49Z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