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0520502" ContentType="image/png"/>
  <Default Extension="6337343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022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7bc1c2ff611.70520502"/>
  <Relationship Id="rId3" Type="http://schemas.openxmlformats.org/officeDocument/2006/relationships/image" Target="../media/logo_673a7bc1cc96652.6337343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038850"/>
          <a:chOff x="9525" y="9525"/>
          <a:chExt cx="9229725" cy="6038850"/>
        </a:xfrm>
      </p:grpSpPr>
      <p:pic>
        <p:nvPicPr>
          <p:cNvPr id="1" name="Proportion of HFpEF (out of Total Heart Failure Cases) in Community-based Studies and Registries" descr="Proportion of HFpEF (out of Total Heart Failure Cases) in Community-based Studies and Registri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2768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eramoto K, Teng THK, Chandramouli C, Tromp J, Sakata Y, Lam C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oportion of HFpEF (out of Total Heart Failure Cases) in Community-based Studies and Registri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2;8:e2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2.0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2024-11-17T23:26:57Z</dcterms:created>
  <dcterms:modified xsi:type="dcterms:W3CDTF">2024-11-17T23:26:57Z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