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077966" ContentType="image/png"/>
  <Default Extension="231176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fc52718b31.23077966"/>
  <Relationship Id="rId3" Type="http://schemas.openxmlformats.org/officeDocument/2006/relationships/image" Target="../media/logo_673a8fc5364bd22.231176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43525"/>
          <a:chOff x="9525" y="9525"/>
          <a:chExt cx="9229725" cy="5343525"/>
        </a:xfrm>
      </p:grpSpPr>
      <p:pic>
        <p:nvPicPr>
          <p:cNvPr id="1" name="Common HFpEF Phenotypes Seen in Studies of Clustering Analysis" descr="Common HFpEF Phenotypes Seen in Studies of Clustering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81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ramoto K, Teng THK, Chandramouli C, Tromp J, Sakata Y, Lam C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 HFpEF Phenotypes Seen in Studies of Clustering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2024-11-18T00:52:21Z</dcterms:created>
  <dcterms:modified xsi:type="dcterms:W3CDTF">2024-11-18T00:52:21Z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