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823021" ContentType="image/png"/>
  <Default Extension="741469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eb020d5911.04823021"/>
  <Relationship Id="rId3" Type="http://schemas.openxmlformats.org/officeDocument/2006/relationships/image" Target="../media/logo_673a7eb027e8c02.741469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Regional Characteristics of Patients with HFpEF" descr="Regional Characteristics of Patients with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ramoto K, Teng THK, Chandramouli C, Tromp J, Sakata Y, Lam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gional Characteristics of Patients with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2024-11-17T23:39:28Z</dcterms:created>
  <dcterms:modified xsi:type="dcterms:W3CDTF">2024-11-17T23:39:28Z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