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850763" ContentType="image/png"/>
  <Default Extension="754029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fd5e2c7e71.25850763"/>
  <Relationship Id="rId3" Type="http://schemas.openxmlformats.org/officeDocument/2006/relationships/image" Target="../media/logo_673a7fd60442582.754029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57725"/>
          <a:chOff x="9525" y="9525"/>
          <a:chExt cx="9229725" cy="4657725"/>
        </a:xfrm>
      </p:grpSpPr>
      <p:pic>
        <p:nvPicPr>
          <p:cNvPr id="1" name="Bicuspid Valve Classification Using the Sievers Classification" descr="Bicuspid Valve Classification Using the Sievers Classific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895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AJ, Baig I, Harrington KB, Szerli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cuspid Valve Classification Using the Sievers Classific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2024-11-17T23:44:22Z</dcterms:created>
  <dcterms:modified xsi:type="dcterms:W3CDTF">2024-11-17T23:44:22Z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