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850763" ContentType="image/png"/>
  <Default Extension="754029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fd5e2c7e71.25850763"/>
  <Relationship Id="rId3" Type="http://schemas.openxmlformats.org/officeDocument/2006/relationships/image" Target="../media/logo_673a7fd60442582.754029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Bicuspid Valve Classification Using the Sievers Classification" descr="Bicuspid Valve Classification Using the Sievers Class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AJ, Baig I, Harrington KB, Szerli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cuspid Valve Classification Using the Sievers Class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2024-11-17T23:44:22Z</dcterms:created>
  <dcterms:modified xsi:type="dcterms:W3CDTF">2024-11-17T23:44:22Z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