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727903" ContentType="image/png"/>
  <Default Extension="410867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4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6080972881.25727903"/>
  <Relationship Id="rId3" Type="http://schemas.openxmlformats.org/officeDocument/2006/relationships/image" Target="../media/logo_673a86081e6b362.410867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Bicuspid Aortic Valve Classification" descr="Bicuspid Aortic Valve Clas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05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AJ, Baig I, Harrington KB, Szerli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cuspid Aortic Valve Clas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2024-11-18T00:10:48Z</dcterms:created>
  <dcterms:modified xsi:type="dcterms:W3CDTF">2024-11-18T00:10:48Z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