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004278" ContentType="image/png"/>
  <Default Extension="231491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afd496f21.92004278"/>
  <Relationship Id="rId3" Type="http://schemas.openxmlformats.org/officeDocument/2006/relationships/image" Target="../media/logo_673a8aafe3a7f72.231491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Neutrophil Granulocyte Activation and Free Radical Cascade" descr="Neutrophil Granulocyte Activation and Free Radical Casca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5295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öbölös L, Manla Y, Rácz I, Hogan M, Remsey-Semmelweis E, Atallah B, AlJabery Y, Almahmeed W, AlSindi F, Bader F, Bhatnagar G, Aleinati T, Tuzcu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utrophil Granulocyte Activation and Free Radical Casca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2024-11-18T00:30:39Z</dcterms:created>
  <dcterms:modified xsi:type="dcterms:W3CDTF">2024-11-18T00:30:39Z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