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52871" ContentType="image/png"/>
  <Default Extension="472307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ad18d0481.11852871"/>
  <Relationship Id="rId3" Type="http://schemas.openxmlformats.org/officeDocument/2006/relationships/image" Target="../media/logo_673a7fad2bc1222.472307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Cardiovascular Effects of SARS-CoV-2 Infection" descr="Cardiovascular Effects of SARS-CoV-2 Inf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öbölös L, Manla Y, Rácz I, Hogan M, Remsey-Semmelweis E, Atallah B, AlJabery Y, Almahmeed W, AlSindi F, Bader F, Bhatnagar G, Aleinati T, Tuzcu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vascular Effects of SARS-CoV-2 Inf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2024-11-17T23:43:41Z</dcterms:created>
  <dcterms:modified xsi:type="dcterms:W3CDTF">2024-11-17T23:43:41Z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