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978257" ContentType="image/png"/>
  <Default Extension="97781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e634108191.35978257"/>
  <Relationship Id="rId3" Type="http://schemas.openxmlformats.org/officeDocument/2006/relationships/image" Target="../media/logo_673a7e6352fad22.97781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Prevalence of Myocardial Injury and Its Prognostic Value Among Hospitalised COVID-19 Patients" descr="Prevalence of Myocardial Injury and Its Prognostic Value Among Hospitalised COVID-19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86275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öbölös L, Manla Y, Rácz I, Hogan M, Remsey-Semmelweis E, Atallah B, AlJabery Y, Almahmeed W, AlSindi F, Bader F, Bhatnagar G, Aleinati T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Myocardial Injury and Its Prognostic Value Among Hospitalised COVID-19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2024-11-17T23:38:11Z</dcterms:created>
  <dcterms:modified xsi:type="dcterms:W3CDTF">2024-11-17T23:38:11Z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