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879445" ContentType="image/png"/>
  <Default Extension="466169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127a46e551.25879445"/>
  <Relationship Id="rId3" Type="http://schemas.openxmlformats.org/officeDocument/2006/relationships/image" Target="../media/logo_673a8127ba88242.466169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Study Characteristics" descr="Summary of Study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rdorf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y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(Suppl 1):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1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2024-11-17T23:49:59Z</dcterms:created>
  <dcterms:modified xsi:type="dcterms:W3CDTF">2024-11-17T23:49:59Z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