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010452" ContentType="image/png"/>
  <Default Extension="978625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fc26ce7991.76010452"/>
  <Relationship Id="rId3" Type="http://schemas.openxmlformats.org/officeDocument/2006/relationships/image" Target="../media/logo_673a8fc27c24c02.978625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ime-to-first-event Curves for the Primary Endpoint and Its Components in the PRAETORIAN Study" descr="Time-to-first-event Curves for the Primary Endpoint and Its Components in the PRAETORIAN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47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rdorf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e-to-first-event Curves for the Primary Endpoint and Its Components in the PRAETORIAN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(Suppl 1):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1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2024-11-18T00:52:18Z</dcterms:created>
  <dcterms:modified xsi:type="dcterms:W3CDTF">2024-11-18T00:52:18Z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