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438642" ContentType="image/png"/>
  <Default Extension="635144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90d4fa2f91.60438642"/>
  <Relationship Id="rId3" Type="http://schemas.openxmlformats.org/officeDocument/2006/relationships/image" Target="../media/logo_673a890d6705442.635144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Inappropriate Shock-free Rate in the UNTOUCHED Study" descr="Inappropriate Shock-free Rate in the UNTOUCHED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rdorf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appropriate Shock-free Rate in the UNTOUCHED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(Suppl 1):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1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2024-11-18T00:23:41Z</dcterms:created>
  <dcterms:modified xsi:type="dcterms:W3CDTF">2024-11-18T00:23:41Z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