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584821" ContentType="image/png"/>
  <Default Extension="651237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71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ed43386501.71584821"/>
  <Relationship Id="rId3" Type="http://schemas.openxmlformats.org/officeDocument/2006/relationships/image" Target="../media/logo_673a8ed44167d42.651237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mplication-free Rates With Subcutaneous ICD Use in the EFFORTLESS Study" descr="Complication-free Rates With Subcutaneous ICD Use in the EFFORTLESS Stud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814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rdorf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lication-free Rates With Subcutaneous ICD Use in the EFFORTLESS Stud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(Suppl 1):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11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2024-11-18T00:48:20Z</dcterms:created>
  <dcterms:modified xsi:type="dcterms:W3CDTF">2024-11-18T00:48:20Z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