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6183957" ContentType="image/png"/>
  <Default Extension="1931297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31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7f025ad1f11.56183957"/>
  <Relationship Id="rId3" Type="http://schemas.openxmlformats.org/officeDocument/2006/relationships/image" Target="../media/logo_673a7f02779ff72.1931297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53025"/>
          <a:chOff x="9525" y="9525"/>
          <a:chExt cx="9229725" cy="5153025"/>
        </a:xfrm>
      </p:grpSpPr>
      <p:pic>
        <p:nvPicPr>
          <p:cNvPr id="1" name="Meta-analysis Findings for Inappropriate Shock" descr="Meta-analysis Findings for Inappropriate Shoc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391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rdorf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eta-analysis Findings for Inappropriate Shock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(Suppl 1):1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11.S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2024-11-17T23:40:50Z</dcterms:created>
  <dcterms:modified xsi:type="dcterms:W3CDTF">2024-11-17T23:40:50Z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