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341769" ContentType="image/png"/>
  <Default Extension="026414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1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e2779d211.45341769"/>
  <Relationship Id="rId3" Type="http://schemas.openxmlformats.org/officeDocument/2006/relationships/image" Target="../media/logo_673a8ae28691342.026414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48075"/>
          <a:chOff x="9525" y="9525"/>
          <a:chExt cx="9229725" cy="3648075"/>
        </a:xfrm>
      </p:grpSpPr>
      <p:pic>
        <p:nvPicPr>
          <p:cNvPr id="1" name="Meta-analysis Findings for Lead-related Complications" descr="Meta-analysis Findings for Lead-related Com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86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rdorf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analysis Findings for Lead-related Com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(Suppl 1):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1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2024-11-18T00:31:30Z</dcterms:created>
  <dcterms:modified xsi:type="dcterms:W3CDTF">2024-11-18T00:31:30Z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