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055032" ContentType="image/png"/>
  <Default Extension="494635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50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695d6e3791.65055032"/>
  <Relationship Id="rId3" Type="http://schemas.openxmlformats.org/officeDocument/2006/relationships/image" Target="../media/logo_673a8695e8f2842.494635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Recruitment Flow Diagram" descr="Recruitment Flow Diagra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2862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laniappan G, Sundran RM, Ashari A, Jalaluddin MS, Haroon AY, Stanislaus R, Tey YS, Abdul Hamid AF, Lee TJ, Yahaya SA, Kandasamy B, Zainal Z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cruitment Flow Diagr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2024-11-18T00:13:09Z</dcterms:created>
  <dcterms:modified xsi:type="dcterms:W3CDTF">2024-11-18T00:13:09Z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