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231722" ContentType="image/png"/>
  <Default Extension="378846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59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a377dd5d01.26231722"/>
  <Relationship Id="rId3" Type="http://schemas.openxmlformats.org/officeDocument/2006/relationships/image" Target="../media/logo_673a8a379818f42.378846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76850"/>
          <a:chOff x="9525" y="9525"/>
          <a:chExt cx="9229725" cy="5276850"/>
        </a:xfrm>
      </p:grpSpPr>
      <p:pic>
        <p:nvPicPr>
          <p:cNvPr id="1" name="Number of Patients in Each Age Group Per Year of Admission" descr="Number of Patients in Each Age Group Per Year of Admis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24375" cy="4391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laniappan G, Sundran RM, Ashari A, Jalaluddin MS, Haroon AY, Stanislaus R, Tey YS, Abdul Hamid AF, Lee TJ, Yahaya SA, Kandasamy B, Zainal 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umber of Patients in Each Age Group Per Year of Admis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2024-11-18T00:28:39Z</dcterms:created>
  <dcterms:modified xsi:type="dcterms:W3CDTF">2024-11-18T00:28:39Z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