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2494824" ContentType="image/png"/>
  <Default Extension="871014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64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bea736ee61.82494824"/>
  <Relationship Id="rId3" Type="http://schemas.openxmlformats.org/officeDocument/2006/relationships/image" Target="../media/logo_673a8bea8ce1752.871014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91225"/>
          <a:chOff x="9525" y="9525"/>
          <a:chExt cx="9229725" cy="5991225"/>
        </a:xfrm>
      </p:grpSpPr>
      <p:pic>
        <p:nvPicPr>
          <p:cNvPr id="1" name="Baseline Characteristics" descr="Baseline Characteristic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5105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laniappan G, Sundran RM, Ashari A, Jalaluddin MS, Haroon AY, Stanislaus R, Tey YS, Abdul Hamid AF, Lee TJ, Yahaya SA, Kandasamy B, Zainal Z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seline Characteristic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3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2024-11-18T00:35:54Z</dcterms:created>
  <dcterms:modified xsi:type="dcterms:W3CDTF">2024-11-18T00:35:54Z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