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494824" ContentType="image/png"/>
  <Default Extension="87101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4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bea736ee61.82494824"/>
  <Relationship Id="rId3" Type="http://schemas.openxmlformats.org/officeDocument/2006/relationships/image" Target="../media/logo_673a8bea8ce1752.87101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aniappan G, Sundran RM, Ashari A, Jalaluddin MS, Haroon AY, Stanislaus R, Tey YS, Abdul Hamid AF, Lee TJ, Yahaya SA, Kandasamy B, Zainal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2024-11-18T00:35:54Z</dcterms:created>
  <dcterms:modified xsi:type="dcterms:W3CDTF">2024-11-18T00:35:54Z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