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147740" ContentType="image/png"/>
  <Default Extension="454700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ef1dbdb811.38147740"/>
  <Relationship Id="rId3" Type="http://schemas.openxmlformats.org/officeDocument/2006/relationships/image" Target="../media/logo_673a8ef1f32c982.454700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43500"/>
          <a:chOff x="9525" y="9525"/>
          <a:chExt cx="9229725" cy="5143500"/>
        </a:xfrm>
      </p:grpSpPr>
      <p:pic>
        <p:nvPicPr>
          <p:cNvPr id="1" name="Primary Endpoints 1 Year After Percutaneous Coronary Intervention" descr="Primary Endpoints 1 Year After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aniappan G, Sundran RM, Ashari A, Jalaluddin MS, Haroon AY, Stanislaus R, Tey YS, Abdul Hamid AF, Lee TJ, Yahaya SA, Kandasamy B, Zainal 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mary Endpoints 1 Year After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2024-11-18T00:48:49Z</dcterms:created>
  <dcterms:modified xsi:type="dcterms:W3CDTF">2024-11-18T00:48:49Z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