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874546" ContentType="image/png"/>
  <Default Extension="237242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9733b11b71.64874546"/>
  <Relationship Id="rId3" Type="http://schemas.openxmlformats.org/officeDocument/2006/relationships/image" Target="../media/logo_673a89735ce4b82.237242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24650"/>
          <a:chOff x="9525" y="9525"/>
          <a:chExt cx="9229725" cy="6724650"/>
        </a:xfrm>
      </p:grpSpPr>
      <p:pic>
        <p:nvPicPr>
          <p:cNvPr id="1" name="Summary of Relevant Studies Assessing the Prognostic Benefit of AF Ablation in AF-HFpEF" descr="Summary of Relevant Studies Assessing the Prognostic Benefit of AF Ablation in AF-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62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ner N, Namdar M, Shah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elevant Studies Assessing the Prognostic Benefit of AF Ablation in AF-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2024-11-18T00:25:23Z</dcterms:created>
  <dcterms:modified xsi:type="dcterms:W3CDTF">2024-11-18T00:25:23Z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