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6182354" ContentType="image/png"/>
  <Default Extension="1913232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22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7b972ff9301.46182354"/>
  <Relationship Id="rId3" Type="http://schemas.openxmlformats.org/officeDocument/2006/relationships/image" Target="../media/logo_673a7b974148452.1913232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91175"/>
          <a:chOff x="9525" y="9525"/>
          <a:chExt cx="9229725" cy="5591175"/>
        </a:xfrm>
      </p:grpSpPr>
      <p:pic>
        <p:nvPicPr>
          <p:cNvPr id="1" name="AF-HFpEF Pathophysiology and Current Evidence Indicating Prognostic Benefit of Catheter Ablation" descr="AF-HFpEF Pathophysiology and Current Evidence Indicating Prognostic Benefit of Catheter Ab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33900" cy="4829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ohner N, Namdar M, Shah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F-HFpEF Pathophysiology and Current Evidence Indicating Prognostic Benefit of Catheter Ab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2024-11-17T23:26:15Z</dcterms:created>
  <dcterms:modified xsi:type="dcterms:W3CDTF">2024-11-17T23:26:15Z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