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182354" ContentType="image/png"/>
  <Default Extension="191323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2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b972ff9301.46182354"/>
  <Relationship Id="rId3" Type="http://schemas.openxmlformats.org/officeDocument/2006/relationships/image" Target="../media/logo_673a7b974148452.191323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91175"/>
          <a:chOff x="9525" y="9525"/>
          <a:chExt cx="9229725" cy="5591175"/>
        </a:xfrm>
      </p:grpSpPr>
      <p:pic>
        <p:nvPicPr>
          <p:cNvPr id="1" name="AF-HFpEF Pathophysiology and Current Evidence Indicating Prognostic Benefit of Catheter Ablation" descr="AF-HFpEF Pathophysiology and Current Evidence Indicating Prognostic Benefit of Cathe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829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hner N, Namdar M, Shah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-HFpEF Pathophysiology and Current Evidence Indicating Prognostic Benefit of Cathe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2024-11-17T23:26:15Z</dcterms:created>
  <dcterms:modified xsi:type="dcterms:W3CDTF">2024-11-17T23:26:15Z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