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976103" ContentType="image/png"/>
  <Default Extension="961807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0a2c157341.28976103"/>
  <Relationship Id="rId3" Type="http://schemas.openxmlformats.org/officeDocument/2006/relationships/image" Target="../media/logo_673a80a2d3b4202.961807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Barriers and Solutions to Merging CR and HF Services" descr="Barriers and Solutions to Merging CR and HF Ser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38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mpson DR, Ski CF, Clark AM, Dalal HM, Taylor R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riers and Solutions to Merging CR and HF Ser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2024-11-17T23:47:46Z</dcterms:created>
  <dcterms:modified xsi:type="dcterms:W3CDTF">2024-11-17T23:47:46Z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