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912132" ContentType="image/png"/>
  <Default Extension="183305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74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fc7a411761.88912132"/>
  <Relationship Id="rId3" Type="http://schemas.openxmlformats.org/officeDocument/2006/relationships/image" Target="../media/logo_673a8fc7b41d052.183305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72050"/>
          <a:chOff x="9525" y="9525"/>
          <a:chExt cx="9229725" cy="4972050"/>
        </a:xfrm>
      </p:grpSpPr>
      <p:pic>
        <p:nvPicPr>
          <p:cNvPr id="1" name="Core Elements of Rehabilitation for People with HF" descr="Core Elements of Rehabilitation for People with H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210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ompson DR, Ski CF, Clark AM, Dalal HM, Taylor R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re Elements of Rehabilitation for People with H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2024-11-18T00:52:23Z</dcterms:created>
  <dcterms:modified xsi:type="dcterms:W3CDTF">2024-11-18T00:52:23Z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