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356764" ContentType="image/png"/>
  <Default Extension="720080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fa5ad42d91.01356764"/>
  <Relationship Id="rId3" Type="http://schemas.openxmlformats.org/officeDocument/2006/relationships/image" Target="../media/logo_673a7fa5b281f12.720080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rengths and Weaknesses of Different Cardiac Imaging Modalities in Women" descr="Strengths and Weaknesses of Different Cardiac Imaging Modalities in Wom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385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o I, Nakou E, Marvao Ad, Wong J, Bucciarelli-Ducci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engths and Weaknesses of Different Cardiac Imaging Modalities in Wome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2024-11-17T23:43:33Z</dcterms:created>
  <dcterms:modified xsi:type="dcterms:W3CDTF">2024-11-17T23:43:33Z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