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068779" ContentType="image/png"/>
  <Default Extension="993327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481af6131.44068779"/>
  <Relationship Id="rId3" Type="http://schemas.openxmlformats.org/officeDocument/2006/relationships/image" Target="../media/logo_673a8e483820d52.993327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rdiac Magnetic Resonance in Dilated Cardiomyopathy" descr="Cardiac Magnetic Resonance in Dilated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9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o I, Nakou E, Marvao Ad, Wong J, Bucciarelli-Ducc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agnetic Resonance in Dilated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2024-11-18T00:46:00Z</dcterms:created>
  <dcterms:modified xsi:type="dcterms:W3CDTF">2024-11-18T00:46:00Z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