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254327" ContentType="image/png"/>
  <Default Extension="661219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e862290a51.07254327"/>
  <Relationship Id="rId3" Type="http://schemas.openxmlformats.org/officeDocument/2006/relationships/image" Target="../media/logo_673a7e863f77472.661219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67325"/>
          <a:chOff x="9525" y="9525"/>
          <a:chExt cx="9229725" cy="5267325"/>
        </a:xfrm>
      </p:grpSpPr>
      <p:pic>
        <p:nvPicPr>
          <p:cNvPr id="1" name="Role of Cardiac Magnetic Resonance in Assessing Microvascular Disfunction" descr="Role of Cardiac Magnetic Resonance in Assessing Microvascular Di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05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o I, Nakou E, Marvao Ad, Wong J, Bucciarelli-Ducc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le of Cardiac Magnetic Resonance in Assessing Microvascular Di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2024-11-17T23:38:46Z</dcterms:created>
  <dcterms:modified xsi:type="dcterms:W3CDTF">2024-11-17T23:38:46Z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