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46268508" ContentType="image/png"/>
  <Default Extension="31843722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0363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810192ff431.46268508"/>
  <Relationship Id="rId3" Type="http://schemas.openxmlformats.org/officeDocument/2006/relationships/image" Target="../media/logo_673a8101acf5a22.31843722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915025"/>
          <a:chOff x="9525" y="9525"/>
          <a:chExt cx="9229725" cy="5915025"/>
        </a:xfrm>
      </p:grpSpPr>
      <p:pic>
        <p:nvPicPr>
          <p:cNvPr id="1" name="Imaging in Takotsubo Cardiomyopathy" descr="Imaging in Takotsubo Cardiomyopathy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514850" cy="51530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Leo I, Nakou E, Marvao Ad, Wong J, Bucciarelli-Ducci C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Imaging in Takotsubo Cardiomyopathy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22;8:e29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22.17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3">
  <a:themeElements>
    <a:clrScheme name="Theme9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2024-11-17T23:49:21Z</dcterms:created>
  <dcterms:modified xsi:type="dcterms:W3CDTF">2024-11-17T23:49:21Z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