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268508" ContentType="image/png"/>
  <Default Extension="31843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10192ff431.46268508"/>
  <Relationship Id="rId3" Type="http://schemas.openxmlformats.org/officeDocument/2006/relationships/image" Target="../media/logo_673a8101acf5a22.31843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Imaging in Takotsubo Cardiomyopathy" descr="Imaging in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o I, Nakou E, Marvao Ad, Wong J, Bucciarelli-Ducc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ing in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2024-11-17T23:49:21Z</dcterms:created>
  <dcterms:modified xsi:type="dcterms:W3CDTF">2024-11-17T23:49:21Z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