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819190" ContentType="image/png"/>
  <Default Extension="332460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0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692b96dc01.61819190"/>
  <Relationship Id="rId3" Type="http://schemas.openxmlformats.org/officeDocument/2006/relationships/image" Target="../media/logo_673a8692da13c22.332460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efined Consensus Statements and Corresponding Levels of Agreement from 27 Responses" descr="Defined Consensus Statements and Corresponding Levels of Agreement from 27 Respon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berts P, ElRefai MH, Foley P, Rao A, Sharman D, Somani R, Sporton S, Wright G, Zaidi A, Pepper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ed Consensus Statements and Corresponding Levels of Agreement from 27 Respo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2024-11-18T00:13:06Z</dcterms:created>
  <dcterms:modified xsi:type="dcterms:W3CDTF">2024-11-18T00:13:06Z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