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200568" ContentType="image/png"/>
  <Default Extension="951697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3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7adcbd1221.88200568"/>
  <Relationship Id="rId3" Type="http://schemas.openxmlformats.org/officeDocument/2006/relationships/image" Target="../media/logo_673a87addf45b42.951697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71925"/>
          <a:chOff x="9525" y="9525"/>
          <a:chExt cx="9229725" cy="3971925"/>
        </a:xfrm>
      </p:grpSpPr>
      <p:pic>
        <p:nvPicPr>
          <p:cNvPr id="1" name="Recommended Patient Criteria for Considering Leadless Pacemaker Implantation" descr="Recommended Patient Criteria for Considering Leadless Pacemaker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209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berts P, ElRefai MH, Foley P, Rao A, Sharman D, Somani R, Sporton S, Wright G, Zaidi A, Pepper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ed Patient Criteria for Considering Leadless Pacemaker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2024-11-18T00:17:49Z</dcterms:created>
  <dcterms:modified xsi:type="dcterms:W3CDTF">2024-11-18T00:17:49Z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