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809903" ContentType="image/png"/>
  <Default Extension="116908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8cc29f1071.00809903"/>
  <Relationship Id="rId3" Type="http://schemas.openxmlformats.org/officeDocument/2006/relationships/image" Target="../media/logo_673a88cc4150b72.116908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91275"/>
          <a:chOff x="9525" y="9525"/>
          <a:chExt cx="9229725" cy="6391275"/>
        </a:xfrm>
      </p:grpSpPr>
      <p:pic>
        <p:nvPicPr>
          <p:cNvPr id="1" name="Considerations for Assessment and Management of Coronary Artery Disease in Transcatheter Aortic Valve Implantation" descr="Considerations for Assessment and Management of Coronary Artery Disease in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62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Y, Tan KA, Kuntjoro I, Hon JK, Yip J, Tay 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siderations for Assessment and Management of Coronary Artery Disease in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2024-11-18T00:22:36Z</dcterms:created>
  <dcterms:modified xsi:type="dcterms:W3CDTF">2024-11-18T00:22:36Z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