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739079" ContentType="image/png"/>
  <Default Extension="485553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011dce0101.52739079"/>
  <Relationship Id="rId3" Type="http://schemas.openxmlformats.org/officeDocument/2006/relationships/image" Target="../media/logo_673a8011f087c02.485553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Studies of Invasive Coronary Haemodynamic Assessment in Patients Undergoing Transcatheter Aortic Valve Implantation" descr="Studies of Invasive Coronary Haemodynamic Assessment in Patients Undergoing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Y, Tan KA, Kuntjoro I, Hon JK, Yip J, Tay 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f Invasive Coronary Haemodynamic Assessment in Patients Undergoing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2024-11-17T23:45:21Z</dcterms:created>
  <dcterms:modified xsi:type="dcterms:W3CDTF">2024-11-17T23:45:21Z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