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864639" ContentType="image/png"/>
  <Default Extension="111895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9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e52d65cd11.84864639"/>
  <Relationship Id="rId3" Type="http://schemas.openxmlformats.org/officeDocument/2006/relationships/image" Target="../media/logo_673a7e530243702.111895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Algorithm to Treat Calcified Lesions" descr="Algorithm to Treat Calcified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a-Vera S, Garcia A, Jimenez-Valero S, Galeote G, Moreno R, Jurado Romá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 to Treat Calcified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2024-11-17T23:37:55Z</dcterms:created>
  <dcterms:modified xsi:type="dcterms:W3CDTF">2024-11-17T23:37:55Z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