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463514" ContentType="image/png"/>
  <Default Extension="738858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33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00e56ba471.52463514"/>
  <Relationship Id="rId3" Type="http://schemas.openxmlformats.org/officeDocument/2006/relationships/image" Target="../media/logo_673a800e6b32502.738858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43400"/>
          <a:chOff x="9525" y="9525"/>
          <a:chExt cx="9229725" cy="4343400"/>
        </a:xfrm>
      </p:grpSpPr>
      <p:pic>
        <p:nvPicPr>
          <p:cNvPr id="1" name="ECG and Contrast-enhanced CT" descr="ECG and Contrast-enhanced C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81525" cy="3581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suda K, Watanabe T, Takami A, Akasaka T, Yoshikawa Y, Nishimura M, Yamamoto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G and Contrast-enhanced C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2024-11-17T23:45:18Z</dcterms:created>
  <dcterms:modified xsi:type="dcterms:W3CDTF">2024-11-17T23:45:18Z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