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497518" ContentType="image/png"/>
  <Default Extension="777003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1683700531.98497518"/>
  <Relationship Id="rId3" Type="http://schemas.openxmlformats.org/officeDocument/2006/relationships/image" Target="../media/logo_673a81684326e92.777003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Echocardiography Before and After Reoperation" descr="Echocardiography Before and After Reope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uda K, Watanabe T, Takami A, Akasaka T, Yoshikawa Y, Nishimura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y Before and After Reope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2024-11-17T23:51:04Z</dcterms:created>
  <dcterms:modified xsi:type="dcterms:W3CDTF">2024-11-17T23:51:04Z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