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497518" ContentType="image/png"/>
  <Default Extension="777003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37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81683700531.98497518"/>
  <Relationship Id="rId3" Type="http://schemas.openxmlformats.org/officeDocument/2006/relationships/image" Target="../media/logo_673a81684326e92.777003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543300"/>
          <a:chOff x="9525" y="9525"/>
          <a:chExt cx="9229725" cy="3543300"/>
        </a:xfrm>
      </p:grpSpPr>
      <p:pic>
        <p:nvPicPr>
          <p:cNvPr id="1" name="Echocardiography Before and After Reoperation" descr="Echocardiography Before and After Reoper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2781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suda K, Watanabe T, Takami A, Akasaka T, Yoshikawa Y, Nishimura M, Yamamoto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chocardiography Before and After Reoper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0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2024-11-17T23:51:04Z</dcterms:created>
  <dcterms:modified xsi:type="dcterms:W3CDTF">2024-11-17T23:51:04Z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