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977851" ContentType="image/png"/>
  <Default Extension="642356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c99ba5ea81.50977851"/>
  <Relationship Id="rId3" Type="http://schemas.openxmlformats.org/officeDocument/2006/relationships/image" Target="../media/logo_673a7c99c9aaf92.642356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Right Heart Catheterisation at Rest" descr="Right Heart Catheterisation at R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uda K, Watanabe T, Takami A, Akasaka T, Yoshikawa Y, Nishimura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Heart Catheterisation at R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2024-11-17T23:30:33Z</dcterms:created>
  <dcterms:modified xsi:type="dcterms:W3CDTF">2024-11-17T23:30:33Z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