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1082659" ContentType="image/png"/>
  <Default Extension="0765735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67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d59b1ba421.41082659"/>
  <Relationship Id="rId3" Type="http://schemas.openxmlformats.org/officeDocument/2006/relationships/image" Target="../media/logo_673a8d59cc9c882.0765735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05150"/>
          <a:chOff x="9525" y="9525"/>
          <a:chExt cx="9229725" cy="3105150"/>
        </a:xfrm>
      </p:grpSpPr>
      <p:pic>
        <p:nvPicPr>
          <p:cNvPr id="1" name="Right Heart Catheterisation With Dobutamine Stress Test" descr="Right Heart Catheterisation With Dobutamine Stress Tes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343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suda K, Watanabe T, Takami A, Akasaka T, Yoshikawa Y, Nishimura M, Yamamoto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ght Heart Catheterisation With Dobutamine Stress Tes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2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2024-11-18T00:42:01Z</dcterms:created>
  <dcterms:modified xsi:type="dcterms:W3CDTF">2024-11-18T00:42:01Z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