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007104" ContentType="image/png"/>
  <Default Extension="328635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1506112351.00007104"/>
  <Relationship Id="rId3" Type="http://schemas.openxmlformats.org/officeDocument/2006/relationships/image" Target="../media/logo_673a81507717d72.328635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European Society of Cardiology Traffic Light Approach for Diagnosis in Patients with MINOCA" descr="European Society of Cardiology Traffic Light Approach for Diagnosis in Patients with MI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 P, Seit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uropean Society of Cardiology Traffic Light Approach for Diagnosis in Patients with MI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2024-11-17T23:50:40Z</dcterms:created>
  <dcterms:modified xsi:type="dcterms:W3CDTF">2024-11-17T23:50:40Z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