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806451" ContentType="image/png"/>
  <Default Extension="166485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71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edac186c11.40806451"/>
  <Relationship Id="rId3" Type="http://schemas.openxmlformats.org/officeDocument/2006/relationships/image" Target="../media/logo_673a8edacf36e32.166485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62625"/>
          <a:chOff x="9525" y="9525"/>
          <a:chExt cx="9229725" cy="5762625"/>
        </a:xfrm>
      </p:grpSpPr>
      <p:pic>
        <p:nvPicPr>
          <p:cNvPr id="1" name="Recommended Comprehensive Assessment of Coronary Function in Patients with ANOCA" descr="Recommended Comprehensive Assessment of Coronary Function in Patients with ANO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72000" cy="5000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ng P, Seitz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ommended Comprehensive Assessment of Coronary Function in Patients with ANO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2024-11-18T00:48:26Z</dcterms:created>
  <dcterms:modified xsi:type="dcterms:W3CDTF">2024-11-18T00:48:26Z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