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594581" ContentType="image/png"/>
  <Default Extension="417711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03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7fb5b570761.15594581"/>
  <Relationship Id="rId3" Type="http://schemas.openxmlformats.org/officeDocument/2006/relationships/image" Target="../media/logo_673a7fb5cf27892.417711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14875"/>
          <a:chOff x="9525" y="9525"/>
          <a:chExt cx="9229725" cy="4714875"/>
        </a:xfrm>
      </p:grpSpPr>
      <p:pic>
        <p:nvPicPr>
          <p:cNvPr id="1" name="Pulsed Wave Doppler Over the Tricuspid Valve Showing Significant Respiratory Variations" descr="Pulsed Wave Doppler Over the Tricuspid Valve Showing Significant Respiratory Vari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3952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asim R, Alkatout K, Qaddoura F, Nagib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ulsed Wave Doppler Over the Tricuspid Valve Showing Significant Respiratory Vari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2024-11-17T23:43:49Z</dcterms:created>
  <dcterms:modified xsi:type="dcterms:W3CDTF">2024-11-17T23:43:49Z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