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94581" ContentType="image/png"/>
  <Default Extension="417711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b5b570761.15594581"/>
  <Relationship Id="rId3" Type="http://schemas.openxmlformats.org/officeDocument/2006/relationships/image" Target="../media/logo_673a7fb5cf27892.417711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Pulsed Wave Doppler Over the Tricuspid Valve Showing Significant Respiratory Variations" descr="Pulsed Wave Doppler Over the Tricuspid Valve Showing Significant Respiratory Vari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asim R, Alkatout K, Qaddoura F, Nag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sed Wave Doppler Over the Tricuspid Valve Showing Significant Respiratory Vari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2024-11-17T23:43:49Z</dcterms:created>
  <dcterms:modified xsi:type="dcterms:W3CDTF">2024-11-17T23:43:49Z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