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834891" ContentType="image/png"/>
  <Default Extension="431766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2a21fb5071.76834891"/>
  <Relationship Id="rId3" Type="http://schemas.openxmlformats.org/officeDocument/2006/relationships/image" Target="../media/logo_673a62a23ada662.431766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pical Four-chamber View Showing Mild Left Ventricular Systolic Dysfunction by the Modified Simpson’s Method" descr="Apical Four-chamber View Showing Mild Left Ventricular Systolic Dysfunction by the Modified Simpson’s Metho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57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asim R, Alkatout K, Qaddoura F, Nag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ical Four-chamber View Showing Mild Left Ventricular Systolic Dysfunction by the Modified Simpson’s Meth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2024-11-17T21:39:46Z</dcterms:created>
  <dcterms:modified xsi:type="dcterms:W3CDTF">2024-11-17T21:39:46Z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