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970956" ContentType="image/png"/>
  <Default Extension="96062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088362431.40970956"/>
  <Relationship Id="rId3" Type="http://schemas.openxmlformats.org/officeDocument/2006/relationships/image" Target="../media/logo_673a64089271f32.96062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81500"/>
          <a:chOff x="9525" y="9525"/>
          <a:chExt cx="9229725" cy="4381500"/>
        </a:xfrm>
      </p:grpSpPr>
      <p:pic>
        <p:nvPicPr>
          <p:cNvPr id="1" name="Gantt Chart of the Pilot European Examination in Core Cardiology (Asian Pacific Society of Cardiology Exit Examinations)" descr="Gantt Chart of the Pilot European Examination in Core Cardiology (Asian Pacific Society of Cardiology Exit Examination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3390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n JW, Yap JJL, Yeo KK, Chew DP, Fong AYY, Tan C, Shehab A, Nguyen QN, Chua T, Lawson C, Mathysen D, Thibault S, Almahmeed W, Plumm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ntt Chart of the Pilot European Examination in Core Cardiology (Asian Pacific Society of Cardiology Exit Examination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2024-11-17T21:45:44Z</dcterms:created>
  <dcterms:modified xsi:type="dcterms:W3CDTF">2024-11-17T21:45:44Z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