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787822" ContentType="image/png"/>
  <Default Extension="7344298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958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62a7cb89d31.02787822"/>
  <Relationship Id="rId3" Type="http://schemas.openxmlformats.org/officeDocument/2006/relationships/image" Target="../media/logo_673a62a7d94d892.7344298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67200"/>
          <a:chOff x="9525" y="9525"/>
          <a:chExt cx="9229725" cy="4267200"/>
        </a:xfrm>
      </p:grpSpPr>
      <p:pic>
        <p:nvPicPr>
          <p:cNvPr id="1" name="Example Question" descr="Example Ques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4505325" cy="33813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n JW, Yap JJL, Yeo KK, Chew DP, Fong AYY, Tan C, Shehab A, Nguyen QN, Chua T, Lawson C, Mathysen D, Thibault S, Almahmeed W, Plummer 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 Ques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2;1:e2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1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2024-11-17T21:39:51Z</dcterms:created>
  <dcterms:modified xsi:type="dcterms:W3CDTF">2024-11-17T21:39:51Z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